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84" autoAdjust="0"/>
    <p:restoredTop sz="94660"/>
  </p:normalViewPr>
  <p:slideViewPr>
    <p:cSldViewPr snapToGrid="0">
      <p:cViewPr varScale="1">
        <p:scale>
          <a:sx n="70" d="100"/>
          <a:sy n="70" d="100"/>
        </p:scale>
        <p:origin x="74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25F3-5EC3-41DF-BC2B-77D2058B1612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9309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25F3-5EC3-41DF-BC2B-77D2058B1612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1273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25F3-5EC3-41DF-BC2B-77D2058B1612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732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25F3-5EC3-41DF-BC2B-77D2058B1612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220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25F3-5EC3-41DF-BC2B-77D2058B1612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6505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25F3-5EC3-41DF-BC2B-77D2058B1612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6900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25F3-5EC3-41DF-BC2B-77D2058B1612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2033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25F3-5EC3-41DF-BC2B-77D2058B1612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1631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25F3-5EC3-41DF-BC2B-77D2058B1612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575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25F3-5EC3-41DF-BC2B-77D2058B1612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6903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25F3-5EC3-41DF-BC2B-77D2058B1612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8460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F25F3-5EC3-41DF-BC2B-77D2058B1612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1794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 52"/>
          <p:cNvGrpSpPr/>
          <p:nvPr/>
        </p:nvGrpSpPr>
        <p:grpSpPr>
          <a:xfrm>
            <a:off x="453738" y="159785"/>
            <a:ext cx="11398842" cy="6594941"/>
            <a:chOff x="453738" y="159785"/>
            <a:chExt cx="11398842" cy="6594941"/>
          </a:xfrm>
        </p:grpSpPr>
        <p:sp>
          <p:nvSpPr>
            <p:cNvPr id="4" name="圆角矩形 3"/>
            <p:cNvSpPr/>
            <p:nvPr/>
          </p:nvSpPr>
          <p:spPr>
            <a:xfrm>
              <a:off x="4524547" y="159785"/>
              <a:ext cx="3508104" cy="600501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smtClean="0">
                  <a:solidFill>
                    <a:schemeClr val="tx1"/>
                  </a:solidFill>
                </a:rPr>
                <a:t>Interstitial lung diseases (ILDs)</a:t>
              </a:r>
              <a:endParaRPr lang="zh-CN" altLang="en-US" sz="2000" b="1">
                <a:solidFill>
                  <a:schemeClr val="tx1"/>
                </a:solidFill>
              </a:endParaRPr>
            </a:p>
          </p:txBody>
        </p:sp>
        <p:cxnSp>
          <p:nvCxnSpPr>
            <p:cNvPr id="7" name="直接连接符 6"/>
            <p:cNvCxnSpPr>
              <a:stCxn id="4" idx="2"/>
            </p:cNvCxnSpPr>
            <p:nvPr/>
          </p:nvCxnSpPr>
          <p:spPr>
            <a:xfrm>
              <a:off x="6278599" y="760286"/>
              <a:ext cx="0" cy="379198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2274422" y="1126084"/>
              <a:ext cx="8407162" cy="22312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圆角矩形 9"/>
            <p:cNvSpPr/>
            <p:nvPr/>
          </p:nvSpPr>
          <p:spPr>
            <a:xfrm>
              <a:off x="926548" y="1509158"/>
              <a:ext cx="2695748" cy="84406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smtClean="0">
                  <a:solidFill>
                    <a:schemeClr val="tx1"/>
                  </a:solidFill>
                </a:rPr>
                <a:t>Idiopathic interstitial pneumonias (IIPs)</a:t>
              </a:r>
              <a:endParaRPr lang="zh-CN" altLang="en-US" sz="2000" b="1">
                <a:solidFill>
                  <a:schemeClr val="tx1"/>
                </a:solidFill>
              </a:endParaRPr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3948100" y="1507274"/>
              <a:ext cx="2451909" cy="84406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smtClean="0">
                  <a:solidFill>
                    <a:schemeClr val="tx1"/>
                  </a:solidFill>
                </a:rPr>
                <a:t>ILDs with known associations</a:t>
              </a:r>
              <a:endParaRPr lang="zh-CN" altLang="en-US" sz="2000" b="1">
                <a:solidFill>
                  <a:schemeClr val="tx1"/>
                </a:solidFill>
              </a:endParaRPr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6725814" y="1508530"/>
              <a:ext cx="2398262" cy="84406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smtClean="0">
                  <a:solidFill>
                    <a:schemeClr val="tx1"/>
                  </a:solidFill>
                </a:rPr>
                <a:t>Granulomatous ILDs</a:t>
              </a:r>
              <a:endParaRPr lang="zh-CN" altLang="en-US" sz="2000" b="1">
                <a:solidFill>
                  <a:schemeClr val="tx1"/>
                </a:solidFill>
              </a:endParaRPr>
            </a:p>
          </p:txBody>
        </p:sp>
        <p:sp>
          <p:nvSpPr>
            <p:cNvPr id="13" name="圆角矩形 12"/>
            <p:cNvSpPr/>
            <p:nvPr/>
          </p:nvSpPr>
          <p:spPr>
            <a:xfrm>
              <a:off x="9510588" y="1507274"/>
              <a:ext cx="2341992" cy="84406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smtClean="0">
                  <a:solidFill>
                    <a:schemeClr val="tx1"/>
                  </a:solidFill>
                </a:rPr>
                <a:t>Miscellaneous ILDs</a:t>
              </a:r>
              <a:endParaRPr lang="zh-CN" altLang="en-US" sz="2000" b="1">
                <a:solidFill>
                  <a:schemeClr val="tx1"/>
                </a:solidFill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2274422" y="1139484"/>
              <a:ext cx="0" cy="379198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5174054" y="1139484"/>
              <a:ext cx="0" cy="379198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7924945" y="1131864"/>
              <a:ext cx="0" cy="379198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10668884" y="1119164"/>
              <a:ext cx="0" cy="379198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2274422" y="2351336"/>
              <a:ext cx="0" cy="379198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圆角矩形 21"/>
            <p:cNvSpPr/>
            <p:nvPr/>
          </p:nvSpPr>
          <p:spPr>
            <a:xfrm>
              <a:off x="453738" y="4009202"/>
              <a:ext cx="4186923" cy="2745524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000" b="1" smtClean="0">
                  <a:solidFill>
                    <a:schemeClr val="tx1"/>
                  </a:solidFill>
                </a:rPr>
                <a:t>Other idiopathic interstitial pneumonias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mtClean="0">
                  <a:solidFill>
                    <a:schemeClr val="tx1"/>
                  </a:solidFill>
                </a:rPr>
                <a:t>Non-specific interstitial pneumonia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mtClean="0">
                  <a:solidFill>
                    <a:schemeClr val="tx1"/>
                  </a:solidFill>
                </a:rPr>
                <a:t>Cryptogenic organizing pneumonia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mtClean="0">
                  <a:solidFill>
                    <a:schemeClr val="tx1"/>
                  </a:solidFill>
                </a:rPr>
                <a:t>Acute interstitial pneumonia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mtClean="0">
                  <a:solidFill>
                    <a:schemeClr val="tx1"/>
                  </a:solidFill>
                </a:rPr>
                <a:t>Lymphocytic interstitial pneumonia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mtClean="0">
                  <a:solidFill>
                    <a:schemeClr val="tx1"/>
                  </a:solidFill>
                </a:rPr>
                <a:t>Desquamative interstitial pneumonia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mtClean="0">
                  <a:solidFill>
                    <a:schemeClr val="tx1"/>
                  </a:solidFill>
                </a:rPr>
                <a:t>Respiratory bronchiolitis interstitial lung disease</a:t>
              </a:r>
              <a:endParaRPr lang="en-US" altLang="zh-CN" sz="2000" b="1" smtClean="0">
                <a:solidFill>
                  <a:schemeClr val="tx1"/>
                </a:solidFill>
              </a:endParaRPr>
            </a:p>
          </p:txBody>
        </p:sp>
        <p:sp>
          <p:nvSpPr>
            <p:cNvPr id="23" name="圆角矩形 22"/>
            <p:cNvSpPr/>
            <p:nvPr/>
          </p:nvSpPr>
          <p:spPr>
            <a:xfrm>
              <a:off x="926548" y="2722894"/>
              <a:ext cx="2695748" cy="844062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smtClean="0">
                  <a:solidFill>
                    <a:schemeClr val="tx1"/>
                  </a:solidFill>
                </a:rPr>
                <a:t>Idiopathic pulmonary </a:t>
              </a:r>
              <a:r>
                <a:rPr lang="en-US" altLang="zh-CN" sz="2000" b="1" smtClean="0">
                  <a:solidFill>
                    <a:schemeClr val="tx1"/>
                  </a:solidFill>
                </a:rPr>
                <a:t>fibrosis (IPF</a:t>
              </a:r>
              <a:r>
                <a:rPr lang="en-US" altLang="zh-CN" sz="2000" b="1" smtClean="0">
                  <a:solidFill>
                    <a:schemeClr val="tx1"/>
                  </a:solidFill>
                </a:rPr>
                <a:t>)</a:t>
              </a:r>
              <a:endParaRPr lang="zh-CN" altLang="en-US" sz="2000" b="1">
                <a:solidFill>
                  <a:schemeClr val="tx1"/>
                </a:solidFill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 flipH="1">
              <a:off x="722668" y="1931189"/>
              <a:ext cx="29807" cy="2190868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>
              <a:stCxn id="10" idx="1"/>
            </p:cNvCxnSpPr>
            <p:nvPr/>
          </p:nvCxnSpPr>
          <p:spPr>
            <a:xfrm flipH="1">
              <a:off x="752475" y="1931189"/>
              <a:ext cx="174073" cy="2386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5130222" y="2351336"/>
              <a:ext cx="0" cy="379198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圆角矩形 46"/>
            <p:cNvSpPr/>
            <p:nvPr/>
          </p:nvSpPr>
          <p:spPr>
            <a:xfrm>
              <a:off x="3764351" y="2710214"/>
              <a:ext cx="2713652" cy="1144780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mtClean="0">
                  <a:solidFill>
                    <a:schemeClr val="tx1"/>
                  </a:solidFill>
                </a:rPr>
                <a:t>Connective tissue disease</a:t>
              </a:r>
              <a:endParaRPr lang="en-US" altLang="zh-CN" sz="2000" b="1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>
                  <a:solidFill>
                    <a:schemeClr val="tx1"/>
                  </a:solidFill>
                </a:rPr>
                <a:t>Drugs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>
                  <a:solidFill>
                    <a:schemeClr val="tx1"/>
                  </a:solidFill>
                </a:rPr>
                <a:t>Occupational exposure</a:t>
              </a:r>
            </a:p>
          </p:txBody>
        </p:sp>
        <p:cxnSp>
          <p:nvCxnSpPr>
            <p:cNvPr id="49" name="直接连接符 48"/>
            <p:cNvCxnSpPr/>
            <p:nvPr/>
          </p:nvCxnSpPr>
          <p:spPr>
            <a:xfrm>
              <a:off x="7909853" y="2343696"/>
              <a:ext cx="0" cy="379198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圆角矩形 49"/>
            <p:cNvSpPr/>
            <p:nvPr/>
          </p:nvSpPr>
          <p:spPr>
            <a:xfrm>
              <a:off x="6875644" y="2710214"/>
              <a:ext cx="2184573" cy="999816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mtClean="0">
                  <a:solidFill>
                    <a:schemeClr val="tx1"/>
                  </a:solidFill>
                </a:rPr>
                <a:t>Scarcoidosis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mtClean="0">
                  <a:solidFill>
                    <a:schemeClr val="tx1"/>
                  </a:solidFill>
                </a:rPr>
                <a:t>Hypersensitivity pneumonitis</a:t>
              </a:r>
            </a:p>
          </p:txBody>
        </p:sp>
        <p:sp>
          <p:nvSpPr>
            <p:cNvPr id="51" name="圆角矩形 50"/>
            <p:cNvSpPr/>
            <p:nvPr/>
          </p:nvSpPr>
          <p:spPr>
            <a:xfrm>
              <a:off x="9549942" y="2730534"/>
              <a:ext cx="2263283" cy="979496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mtClean="0">
                  <a:solidFill>
                    <a:schemeClr val="tx1"/>
                  </a:solidFill>
                </a:rPr>
                <a:t>Lymphangioleio myomatosis (LAM)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mtClean="0">
                  <a:solidFill>
                    <a:schemeClr val="tx1"/>
                  </a:solidFill>
                </a:rPr>
                <a:t>Histiocytosis X</a:t>
              </a:r>
            </a:p>
          </p:txBody>
        </p:sp>
        <p:cxnSp>
          <p:nvCxnSpPr>
            <p:cNvPr id="52" name="直接连接符 51"/>
            <p:cNvCxnSpPr/>
            <p:nvPr/>
          </p:nvCxnSpPr>
          <p:spPr>
            <a:xfrm>
              <a:off x="10642214" y="2351336"/>
              <a:ext cx="0" cy="379198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0284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/>
          <p:cNvGrpSpPr/>
          <p:nvPr/>
        </p:nvGrpSpPr>
        <p:grpSpPr>
          <a:xfrm>
            <a:off x="1939770" y="269240"/>
            <a:ext cx="7470930" cy="5875699"/>
            <a:chOff x="1939770" y="269240"/>
            <a:chExt cx="7470930" cy="5875699"/>
          </a:xfrm>
        </p:grpSpPr>
        <p:grpSp>
          <p:nvGrpSpPr>
            <p:cNvPr id="58" name="组合 57"/>
            <p:cNvGrpSpPr/>
            <p:nvPr/>
          </p:nvGrpSpPr>
          <p:grpSpPr>
            <a:xfrm>
              <a:off x="1939770" y="269240"/>
              <a:ext cx="7470930" cy="5875699"/>
              <a:chOff x="1939770" y="269240"/>
              <a:chExt cx="7470930" cy="5875699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2193193" y="269240"/>
                <a:ext cx="3896751" cy="433456"/>
              </a:xfrm>
              <a:prstGeom prst="rect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smtClean="0">
                    <a:solidFill>
                      <a:schemeClr val="tx1"/>
                    </a:solidFill>
                  </a:rPr>
                  <a:t>Suspected IPF</a:t>
                </a:r>
                <a:endParaRPr lang="zh-CN" altLang="en-US" sz="2400" b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1" name="直接箭头连接符 10"/>
              <p:cNvCxnSpPr>
                <a:stCxn id="5" idx="2"/>
              </p:cNvCxnSpPr>
              <p:nvPr/>
            </p:nvCxnSpPr>
            <p:spPr>
              <a:xfrm flipH="1">
                <a:off x="4141565" y="702696"/>
                <a:ext cx="4" cy="466876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矩形 11"/>
              <p:cNvSpPr/>
              <p:nvPr/>
            </p:nvSpPr>
            <p:spPr>
              <a:xfrm>
                <a:off x="2193189" y="1174821"/>
                <a:ext cx="3896751" cy="428207"/>
              </a:xfrm>
              <a:prstGeom prst="rect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smtClean="0">
                    <a:solidFill>
                      <a:schemeClr val="tx1"/>
                    </a:solidFill>
                  </a:rPr>
                  <a:t>Identifiable causes for ILD?</a:t>
                </a:r>
                <a:endParaRPr lang="zh-CN" altLang="en-US" sz="2400" b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3" name="直接箭头连接符 12"/>
              <p:cNvCxnSpPr>
                <a:stCxn id="12" idx="2"/>
              </p:cNvCxnSpPr>
              <p:nvPr/>
            </p:nvCxnSpPr>
            <p:spPr>
              <a:xfrm flipH="1">
                <a:off x="4141564" y="1603028"/>
                <a:ext cx="1" cy="517899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文本框 16"/>
              <p:cNvSpPr txBox="1"/>
              <p:nvPr/>
            </p:nvSpPr>
            <p:spPr>
              <a:xfrm>
                <a:off x="4211903" y="1680309"/>
                <a:ext cx="201168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smtClean="0"/>
                  <a:t>No</a:t>
                </a:r>
                <a:endParaRPr lang="zh-CN" altLang="en-US" b="1"/>
              </a:p>
            </p:txBody>
          </p:sp>
          <p:sp>
            <p:nvSpPr>
              <p:cNvPr id="18" name="矩形 17"/>
              <p:cNvSpPr/>
              <p:nvPr/>
            </p:nvSpPr>
            <p:spPr>
              <a:xfrm>
                <a:off x="2193189" y="2120927"/>
                <a:ext cx="3896751" cy="388428"/>
              </a:xfrm>
              <a:prstGeom prst="rect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smtClean="0">
                    <a:solidFill>
                      <a:schemeClr val="tx1"/>
                    </a:solidFill>
                  </a:rPr>
                  <a:t>HRCT</a:t>
                </a:r>
                <a:endParaRPr lang="zh-CN" altLang="en-US" sz="2400" b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9" name="直接箭头连接符 18"/>
              <p:cNvCxnSpPr/>
              <p:nvPr/>
            </p:nvCxnSpPr>
            <p:spPr>
              <a:xfrm flipH="1">
                <a:off x="2400300" y="2507852"/>
                <a:ext cx="14064" cy="3248659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文本框 20"/>
              <p:cNvSpPr txBox="1"/>
              <p:nvPr/>
            </p:nvSpPr>
            <p:spPr>
              <a:xfrm>
                <a:off x="4211903" y="2511896"/>
                <a:ext cx="201168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smtClean="0"/>
                  <a:t>Possible UIP</a:t>
                </a:r>
              </a:p>
              <a:p>
                <a:r>
                  <a:rPr lang="en-US" altLang="zh-CN" b="1" smtClean="0"/>
                  <a:t>Inconsistent UIP</a:t>
                </a:r>
                <a:endParaRPr lang="zh-CN" altLang="en-US" b="1"/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3065385" y="3158227"/>
                <a:ext cx="2152357" cy="810678"/>
              </a:xfrm>
              <a:prstGeom prst="rect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smtClean="0">
                    <a:solidFill>
                      <a:schemeClr val="tx1"/>
                    </a:solidFill>
                  </a:rPr>
                  <a:t>Srugical lung biopsy</a:t>
                </a:r>
                <a:endParaRPr lang="zh-CN" altLang="en-US" sz="2400" b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1" name="直接箭头连接符 30"/>
              <p:cNvCxnSpPr/>
              <p:nvPr/>
            </p:nvCxnSpPr>
            <p:spPr>
              <a:xfrm>
                <a:off x="4141563" y="3968905"/>
                <a:ext cx="0" cy="872868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文本框 32"/>
              <p:cNvSpPr txBox="1"/>
              <p:nvPr/>
            </p:nvSpPr>
            <p:spPr>
              <a:xfrm>
                <a:off x="4211903" y="3918443"/>
                <a:ext cx="2798497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smtClean="0"/>
                  <a:t>UIP</a:t>
                </a:r>
              </a:p>
              <a:p>
                <a:r>
                  <a:rPr lang="en-US" altLang="zh-CN" b="1" smtClean="0"/>
                  <a:t>Probable UIP/ Possible UIP</a:t>
                </a:r>
              </a:p>
              <a:p>
                <a:r>
                  <a:rPr lang="en-US" altLang="zh-CN" b="1" smtClean="0"/>
                  <a:t>Non-classifiable fibrosis</a:t>
                </a:r>
                <a:endParaRPr lang="zh-CN" altLang="en-US" b="1"/>
              </a:p>
            </p:txBody>
          </p:sp>
          <p:sp>
            <p:nvSpPr>
              <p:cNvPr id="34" name="椭圆 33"/>
              <p:cNvSpPr/>
              <p:nvPr/>
            </p:nvSpPr>
            <p:spPr>
              <a:xfrm>
                <a:off x="3505487" y="4845818"/>
                <a:ext cx="1231900" cy="508000"/>
              </a:xfrm>
              <a:prstGeom prst="ellipse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smtClean="0">
                    <a:solidFill>
                      <a:schemeClr val="tx1"/>
                    </a:solidFill>
                  </a:rPr>
                  <a:t>MDD</a:t>
                </a:r>
                <a:endParaRPr lang="zh-CN" altLang="en-US" sz="2400" b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6" name="直接箭头连接符 35"/>
              <p:cNvCxnSpPr/>
              <p:nvPr/>
            </p:nvCxnSpPr>
            <p:spPr>
              <a:xfrm>
                <a:off x="4092126" y="5353818"/>
                <a:ext cx="0" cy="402693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矩形 38"/>
              <p:cNvSpPr/>
              <p:nvPr/>
            </p:nvSpPr>
            <p:spPr>
              <a:xfrm>
                <a:off x="3065385" y="5756511"/>
                <a:ext cx="2152357" cy="388428"/>
              </a:xfrm>
              <a:prstGeom prst="rect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smtClean="0">
                    <a:solidFill>
                      <a:schemeClr val="tx1"/>
                    </a:solidFill>
                  </a:rPr>
                  <a:t>IPF/Not IPF</a:t>
                </a:r>
                <a:endParaRPr lang="zh-CN" altLang="en-US" sz="2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矩形 40"/>
              <p:cNvSpPr/>
              <p:nvPr/>
            </p:nvSpPr>
            <p:spPr>
              <a:xfrm>
                <a:off x="1939770" y="5756511"/>
                <a:ext cx="851886" cy="388428"/>
              </a:xfrm>
              <a:prstGeom prst="rect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smtClean="0">
                    <a:solidFill>
                      <a:schemeClr val="tx1"/>
                    </a:solidFill>
                  </a:rPr>
                  <a:t>IPF</a:t>
                </a:r>
                <a:endParaRPr lang="zh-CN" altLang="en-US" sz="2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文本框 41"/>
              <p:cNvSpPr txBox="1"/>
              <p:nvPr/>
            </p:nvSpPr>
            <p:spPr>
              <a:xfrm>
                <a:off x="2400300" y="2506626"/>
                <a:ext cx="201168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smtClean="0"/>
                  <a:t>UIP</a:t>
                </a:r>
              </a:p>
            </p:txBody>
          </p:sp>
          <p:sp>
            <p:nvSpPr>
              <p:cNvPr id="43" name="矩形 42"/>
              <p:cNvSpPr/>
              <p:nvPr/>
            </p:nvSpPr>
            <p:spPr>
              <a:xfrm>
                <a:off x="7667470" y="5756511"/>
                <a:ext cx="1578130" cy="388428"/>
              </a:xfrm>
              <a:prstGeom prst="rect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 smtClean="0">
                    <a:solidFill>
                      <a:schemeClr val="tx1"/>
                    </a:solidFill>
                  </a:rPr>
                  <a:t>Not IPF</a:t>
                </a:r>
                <a:endParaRPr lang="zh-CN" altLang="en-US" sz="2400" b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7" name="直接连接符 46"/>
              <p:cNvCxnSpPr>
                <a:stCxn id="23" idx="3"/>
              </p:cNvCxnSpPr>
              <p:nvPr/>
            </p:nvCxnSpPr>
            <p:spPr>
              <a:xfrm flipV="1">
                <a:off x="5217742" y="3556000"/>
                <a:ext cx="2656258" cy="7566"/>
              </a:xfrm>
              <a:prstGeom prst="line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1" name="直接箭头连接符 50"/>
              <p:cNvCxnSpPr/>
              <p:nvPr/>
            </p:nvCxnSpPr>
            <p:spPr>
              <a:xfrm>
                <a:off x="7874000" y="3556000"/>
                <a:ext cx="0" cy="2200511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文本框 51"/>
              <p:cNvSpPr txBox="1"/>
              <p:nvPr/>
            </p:nvSpPr>
            <p:spPr>
              <a:xfrm>
                <a:off x="7120784" y="3232334"/>
                <a:ext cx="96911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/>
                  <a:t>N</a:t>
                </a:r>
                <a:r>
                  <a:rPr lang="en-US" altLang="zh-CN" b="1" smtClean="0"/>
                  <a:t>ot IP</a:t>
                </a:r>
              </a:p>
            </p:txBody>
          </p:sp>
          <p:cxnSp>
            <p:nvCxnSpPr>
              <p:cNvPr id="54" name="直接连接符 53"/>
              <p:cNvCxnSpPr>
                <a:stCxn id="12" idx="3"/>
              </p:cNvCxnSpPr>
              <p:nvPr/>
            </p:nvCxnSpPr>
            <p:spPr>
              <a:xfrm flipV="1">
                <a:off x="6089940" y="1388924"/>
                <a:ext cx="2800060" cy="1"/>
              </a:xfrm>
              <a:prstGeom prst="line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6" name="直接箭头连接符 55"/>
              <p:cNvCxnSpPr/>
              <p:nvPr/>
            </p:nvCxnSpPr>
            <p:spPr>
              <a:xfrm>
                <a:off x="8915400" y="1367747"/>
                <a:ext cx="0" cy="4388764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文本框 56"/>
              <p:cNvSpPr txBox="1"/>
              <p:nvPr/>
            </p:nvSpPr>
            <p:spPr>
              <a:xfrm>
                <a:off x="8441584" y="1047934"/>
                <a:ext cx="96911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 smtClean="0"/>
                  <a:t>Yes</a:t>
                </a:r>
              </a:p>
            </p:txBody>
          </p:sp>
        </p:grpSp>
        <p:cxnSp>
          <p:nvCxnSpPr>
            <p:cNvPr id="59" name="直接箭头连接符 58"/>
            <p:cNvCxnSpPr>
              <a:endCxn id="23" idx="0"/>
            </p:cNvCxnSpPr>
            <p:nvPr/>
          </p:nvCxnSpPr>
          <p:spPr>
            <a:xfrm flipH="1">
              <a:off x="4141564" y="2513400"/>
              <a:ext cx="1364" cy="644827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29370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824515" y="858859"/>
            <a:ext cx="10634113" cy="4830741"/>
            <a:chOff x="824515" y="858859"/>
            <a:chExt cx="10634113" cy="483074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022" t="23880" r="8545" b="16816"/>
            <a:stretch/>
          </p:blipFill>
          <p:spPr>
            <a:xfrm>
              <a:off x="824515" y="858859"/>
              <a:ext cx="10634113" cy="4830741"/>
            </a:xfrm>
            <a:prstGeom prst="rect">
              <a:avLst/>
            </a:prstGeom>
          </p:spPr>
        </p:pic>
        <p:sp>
          <p:nvSpPr>
            <p:cNvPr id="5" name="右箭头 4"/>
            <p:cNvSpPr/>
            <p:nvPr/>
          </p:nvSpPr>
          <p:spPr>
            <a:xfrm>
              <a:off x="5384800" y="2954336"/>
              <a:ext cx="492125" cy="144464"/>
            </a:xfrm>
            <a:prstGeom prst="rightArrow">
              <a:avLst>
                <a:gd name="adj1" fmla="val 50000"/>
                <a:gd name="adj2" fmla="val 121591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右箭头 5"/>
            <p:cNvSpPr/>
            <p:nvPr/>
          </p:nvSpPr>
          <p:spPr>
            <a:xfrm rot="10800000">
              <a:off x="7972083" y="2954336"/>
              <a:ext cx="492125" cy="144464"/>
            </a:xfrm>
            <a:prstGeom prst="rightArrow">
              <a:avLst>
                <a:gd name="adj1" fmla="val 50000"/>
                <a:gd name="adj2" fmla="val 121591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右箭头 6"/>
            <p:cNvSpPr/>
            <p:nvPr/>
          </p:nvSpPr>
          <p:spPr>
            <a:xfrm>
              <a:off x="5565775" y="5287962"/>
              <a:ext cx="492125" cy="144464"/>
            </a:xfrm>
            <a:prstGeom prst="rightArrow">
              <a:avLst>
                <a:gd name="adj1" fmla="val 50000"/>
                <a:gd name="adj2" fmla="val 121591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右箭头 7"/>
            <p:cNvSpPr/>
            <p:nvPr/>
          </p:nvSpPr>
          <p:spPr>
            <a:xfrm rot="10800000">
              <a:off x="7611721" y="5285581"/>
              <a:ext cx="492125" cy="144464"/>
            </a:xfrm>
            <a:prstGeom prst="rightArrow">
              <a:avLst>
                <a:gd name="adj1" fmla="val 50000"/>
                <a:gd name="adj2" fmla="val 121591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右箭头 8"/>
            <p:cNvSpPr/>
            <p:nvPr/>
          </p:nvSpPr>
          <p:spPr>
            <a:xfrm rot="10800000">
              <a:off x="9504021" y="5333206"/>
              <a:ext cx="492125" cy="144464"/>
            </a:xfrm>
            <a:prstGeom prst="rightArrow">
              <a:avLst>
                <a:gd name="adj1" fmla="val 50000"/>
                <a:gd name="adj2" fmla="val 121591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右箭头 9"/>
            <p:cNvSpPr/>
            <p:nvPr/>
          </p:nvSpPr>
          <p:spPr>
            <a:xfrm rot="5400000">
              <a:off x="8627494" y="2671205"/>
              <a:ext cx="492125" cy="150361"/>
            </a:xfrm>
            <a:prstGeom prst="rightArrow">
              <a:avLst>
                <a:gd name="adj1" fmla="val 50000"/>
                <a:gd name="adj2" fmla="val 14137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5077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3903259" y="385549"/>
            <a:ext cx="3998795" cy="6308814"/>
            <a:chOff x="3903259" y="385549"/>
            <a:chExt cx="3998795" cy="6308814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2"/>
            <a:srcRect l="19721" t="12267" r="50909" b="5317"/>
            <a:stretch/>
          </p:blipFill>
          <p:spPr>
            <a:xfrm>
              <a:off x="3903259" y="385549"/>
              <a:ext cx="3998795" cy="6308814"/>
            </a:xfrm>
            <a:prstGeom prst="rect">
              <a:avLst/>
            </a:prstGeom>
          </p:spPr>
        </p:pic>
        <p:sp>
          <p:nvSpPr>
            <p:cNvPr id="2" name="下箭头 1"/>
            <p:cNvSpPr/>
            <p:nvPr/>
          </p:nvSpPr>
          <p:spPr>
            <a:xfrm>
              <a:off x="7200899" y="1343025"/>
              <a:ext cx="161925" cy="14922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" name="下箭头 2"/>
            <p:cNvSpPr/>
            <p:nvPr/>
          </p:nvSpPr>
          <p:spPr>
            <a:xfrm rot="20270161">
              <a:off x="4691159" y="1590656"/>
              <a:ext cx="63633" cy="230072"/>
            </a:xfrm>
            <a:prstGeom prst="downArrow">
              <a:avLst>
                <a:gd name="adj1" fmla="val 50000"/>
                <a:gd name="adj2" fmla="val 7307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下箭头 4"/>
            <p:cNvSpPr/>
            <p:nvPr/>
          </p:nvSpPr>
          <p:spPr>
            <a:xfrm>
              <a:off x="4229099" y="5235574"/>
              <a:ext cx="219076" cy="21272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下箭头 7"/>
            <p:cNvSpPr/>
            <p:nvPr/>
          </p:nvSpPr>
          <p:spPr>
            <a:xfrm rot="19731538">
              <a:off x="6707494" y="1059892"/>
              <a:ext cx="138359" cy="121891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六角星 5"/>
            <p:cNvSpPr/>
            <p:nvPr/>
          </p:nvSpPr>
          <p:spPr>
            <a:xfrm>
              <a:off x="5600700" y="5073650"/>
              <a:ext cx="120650" cy="136524"/>
            </a:xfrm>
            <a:prstGeom prst="star6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4289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15" t="14129" r="17388" b="10648"/>
          <a:stretch/>
        </p:blipFill>
        <p:spPr>
          <a:xfrm>
            <a:off x="1087840" y="763895"/>
            <a:ext cx="7997588" cy="5158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743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491319" y="846161"/>
            <a:ext cx="10804329" cy="3739487"/>
            <a:chOff x="491319" y="846161"/>
            <a:chExt cx="10804329" cy="3739487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2"/>
            <a:srcRect l="33777" t="24767" r="24686" b="24114"/>
            <a:stretch/>
          </p:blipFill>
          <p:spPr>
            <a:xfrm>
              <a:off x="491319" y="846161"/>
              <a:ext cx="5404514" cy="3739487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3"/>
            <a:srcRect l="15944" t="12500" r="21539" b="10494"/>
            <a:stretch/>
          </p:blipFill>
          <p:spPr>
            <a:xfrm>
              <a:off x="5895833" y="846161"/>
              <a:ext cx="5399815" cy="3739487"/>
            </a:xfrm>
            <a:prstGeom prst="rect">
              <a:avLst/>
            </a:prstGeom>
          </p:spPr>
        </p:pic>
      </p:grpSp>
      <p:sp>
        <p:nvSpPr>
          <p:cNvPr id="8" name="右箭头 7"/>
          <p:cNvSpPr/>
          <p:nvPr/>
        </p:nvSpPr>
        <p:spPr>
          <a:xfrm rot="16200000">
            <a:off x="4329910" y="1745457"/>
            <a:ext cx="632620" cy="194466"/>
          </a:xfrm>
          <a:prstGeom prst="rightArrow">
            <a:avLst>
              <a:gd name="adj1" fmla="val 50000"/>
              <a:gd name="adj2" fmla="val 16944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右箭头 8"/>
          <p:cNvSpPr/>
          <p:nvPr/>
        </p:nvSpPr>
        <p:spPr>
          <a:xfrm rot="13503625">
            <a:off x="3551959" y="1727892"/>
            <a:ext cx="654759" cy="194466"/>
          </a:xfrm>
          <a:prstGeom prst="rightArrow">
            <a:avLst>
              <a:gd name="adj1" fmla="val 50000"/>
              <a:gd name="adj2" fmla="val 16944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右箭头 9"/>
          <p:cNvSpPr/>
          <p:nvPr/>
        </p:nvSpPr>
        <p:spPr>
          <a:xfrm rot="16200000">
            <a:off x="7073110" y="1699737"/>
            <a:ext cx="632620" cy="194466"/>
          </a:xfrm>
          <a:prstGeom prst="rightArrow">
            <a:avLst>
              <a:gd name="adj1" fmla="val 50000"/>
              <a:gd name="adj2" fmla="val 16944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右箭头 10"/>
          <p:cNvSpPr/>
          <p:nvPr/>
        </p:nvSpPr>
        <p:spPr>
          <a:xfrm rot="10800000">
            <a:off x="9312678" y="3205163"/>
            <a:ext cx="654759" cy="206906"/>
          </a:xfrm>
          <a:prstGeom prst="rightArrow">
            <a:avLst>
              <a:gd name="adj1" fmla="val 50000"/>
              <a:gd name="adj2" fmla="val 191739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右箭头 11"/>
          <p:cNvSpPr/>
          <p:nvPr/>
        </p:nvSpPr>
        <p:spPr>
          <a:xfrm>
            <a:off x="4226087" y="3524386"/>
            <a:ext cx="632620" cy="194466"/>
          </a:xfrm>
          <a:prstGeom prst="rightArrow">
            <a:avLst>
              <a:gd name="adj1" fmla="val 50000"/>
              <a:gd name="adj2" fmla="val 16944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五角星 12"/>
          <p:cNvSpPr/>
          <p:nvPr/>
        </p:nvSpPr>
        <p:spPr>
          <a:xfrm rot="1132997">
            <a:off x="7717764" y="3682013"/>
            <a:ext cx="250184" cy="254400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五角星 13"/>
          <p:cNvSpPr/>
          <p:nvPr/>
        </p:nvSpPr>
        <p:spPr>
          <a:xfrm rot="1132997">
            <a:off x="10318483" y="3672480"/>
            <a:ext cx="256334" cy="265305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44580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830</TotalTime>
  <Words>100</Words>
  <Application>Microsoft Office PowerPoint</Application>
  <PresentationFormat>宽屏</PresentationFormat>
  <Paragraphs>37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admin</cp:lastModifiedBy>
  <cp:revision>34</cp:revision>
  <dcterms:created xsi:type="dcterms:W3CDTF">2018-06-19T20:38:18Z</dcterms:created>
  <dcterms:modified xsi:type="dcterms:W3CDTF">2018-10-13T04:29:31Z</dcterms:modified>
</cp:coreProperties>
</file>

<file path=docProps/thumbnail.jpeg>
</file>